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77" r:id="rId5"/>
    <p:sldId id="269" r:id="rId6"/>
    <p:sldId id="261" r:id="rId7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301876" y="0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859695" y="2951943"/>
            <a:ext cx="353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  <a:latin typeface="Morn Thin" panose="00000200000000000000" pitchFamily="50" charset="0"/>
              </a:rPr>
              <a:t>TEMA</a:t>
            </a:r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0" b="69101"/>
          <a:stretch/>
        </p:blipFill>
        <p:spPr>
          <a:xfrm>
            <a:off x="3303659" y="3367443"/>
            <a:ext cx="1468391" cy="21190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246420" y="2951943"/>
            <a:ext cx="3315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RED MONOCAPA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765778" y="1981165"/>
            <a:ext cx="256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CONCEPTOS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85874" y="442685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CBA0ECE-5D66-66EA-CA9D-124BE8F3A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5"/>
          <a:stretch/>
        </p:blipFill>
        <p:spPr>
          <a:xfrm>
            <a:off x="1088480" y="1209822"/>
            <a:ext cx="5497394" cy="34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/>
          <a:stretch/>
        </p:blipFill>
        <p:spPr>
          <a:xfrm flipH="1">
            <a:off x="6362" y="1"/>
            <a:ext cx="9137638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-1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riángulo rectángulo 2"/>
          <p:cNvSpPr/>
          <p:nvPr/>
        </p:nvSpPr>
        <p:spPr>
          <a:xfrm rot="2302219">
            <a:off x="7007290" y="743948"/>
            <a:ext cx="4273421" cy="5392956"/>
          </a:xfrm>
          <a:prstGeom prst="rtTriangle">
            <a:avLst/>
          </a:prstGeom>
          <a:solidFill>
            <a:srgbClr val="12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7290" y="1"/>
            <a:ext cx="688874" cy="98566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15452" y="130592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Morn Thin" panose="00000200000000000000" pitchFamily="50" charset="0"/>
              </a:rPr>
              <a:t>CONCEPTOS</a:t>
            </a:r>
            <a:endParaRPr lang="en-US" sz="28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28E4DC-9FC4-6502-F362-C9D42A710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97" b="31484"/>
          <a:stretch/>
        </p:blipFill>
        <p:spPr>
          <a:xfrm>
            <a:off x="500303" y="2271593"/>
            <a:ext cx="7321334" cy="27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20190" y="433719"/>
            <a:ext cx="256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CONCEPTOS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85874" y="442685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  <p:pic>
        <p:nvPicPr>
          <p:cNvPr id="4" name="Imagen 3" descr="Texto&#10;&#10;Descripción generada automáticamente con confianza media">
            <a:extLst>
              <a:ext uri="{FF2B5EF4-FFF2-40B4-BE49-F238E27FC236}">
                <a16:creationId xmlns:a16="http://schemas.microsoft.com/office/drawing/2014/main" id="{03F8D5C2-99AE-46DE-4E41-6C5E4CEA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0"/>
            <a:ext cx="9144000" cy="68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0" t="73718" r="40421"/>
          <a:stretch/>
        </p:blipFill>
        <p:spPr>
          <a:xfrm>
            <a:off x="6553161" y="4012518"/>
            <a:ext cx="3511140" cy="60486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90" y="338686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7DD1BE0-7C85-DCCD-28E2-2F6D0D721A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8" r="418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D450B10-09D5-3BC5-17EB-28AA1427E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6" y="471721"/>
            <a:ext cx="6773154" cy="38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</Words>
  <Application>Microsoft Office PowerPoint</Application>
  <PresentationFormat>Presentación en pantalla (4:3)</PresentationFormat>
  <Paragraphs>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Morn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Reiner Andres Rivera Solis</cp:lastModifiedBy>
  <cp:revision>4</cp:revision>
  <dcterms:modified xsi:type="dcterms:W3CDTF">2022-09-21T20:06:36Z</dcterms:modified>
</cp:coreProperties>
</file>